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7"/>
  </p:notesMasterIdLst>
  <p:sldIdLst>
    <p:sldId id="256" r:id="rId3"/>
    <p:sldId id="272" r:id="rId4"/>
    <p:sldId id="257" r:id="rId5"/>
    <p:sldId id="258" r:id="rId6"/>
  </p:sldIdLst>
  <p:sldSz cx="9144000" cy="6858000" type="screen4x3"/>
  <p:notesSz cx="6805613" cy="99441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5" d="100"/>
          <a:sy n="125" d="100"/>
        </p:scale>
        <p:origin x="1194" y="90"/>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notesMaster" Target="notesMasters/notes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5" name="PlaceHolder 1"/>
          <p:cNvSpPr>
            <a:spLocks noGrp="1"/>
          </p:cNvSpPr>
          <p:nvPr>
            <p:ph type="body"/>
          </p:nvPr>
        </p:nvSpPr>
        <p:spPr>
          <a:xfrm>
            <a:off x="756000" y="5078520"/>
            <a:ext cx="6047640" cy="4811040"/>
          </a:xfrm>
          <a:prstGeom prst="rect">
            <a:avLst/>
          </a:prstGeom>
        </p:spPr>
        <p:txBody>
          <a:bodyPr lIns="0" tIns="0" rIns="0" bIns="0"/>
          <a:lstStyle/>
          <a:p>
            <a:r>
              <a:rPr lang="en-US" sz="2000">
                <a:latin typeface="Arial"/>
              </a:rPr>
              <a:t>Click to edit the notes format</a:t>
            </a:r>
            <a:endParaRPr/>
          </a:p>
        </p:txBody>
      </p:sp>
      <p:sp>
        <p:nvSpPr>
          <p:cNvPr id="86" name="PlaceHolder 2"/>
          <p:cNvSpPr>
            <a:spLocks noGrp="1"/>
          </p:cNvSpPr>
          <p:nvPr>
            <p:ph type="hdr"/>
          </p:nvPr>
        </p:nvSpPr>
        <p:spPr>
          <a:xfrm>
            <a:off x="0" y="0"/>
            <a:ext cx="3280680" cy="534240"/>
          </a:xfrm>
          <a:prstGeom prst="rect">
            <a:avLst/>
          </a:prstGeom>
        </p:spPr>
        <p:txBody>
          <a:bodyPr lIns="0" tIns="0" rIns="0" bIns="0"/>
          <a:lstStyle/>
          <a:p>
            <a:r>
              <a:rPr lang="en-US" sz="1400">
                <a:latin typeface="Times New Roman"/>
              </a:rPr>
              <a:t>&lt;header&gt;</a:t>
            </a:r>
            <a:endParaRPr/>
          </a:p>
        </p:txBody>
      </p:sp>
      <p:sp>
        <p:nvSpPr>
          <p:cNvPr id="87" name="PlaceHolder 3"/>
          <p:cNvSpPr>
            <a:spLocks noGrp="1"/>
          </p:cNvSpPr>
          <p:nvPr>
            <p:ph type="dt"/>
          </p:nvPr>
        </p:nvSpPr>
        <p:spPr>
          <a:xfrm>
            <a:off x="4278960" y="0"/>
            <a:ext cx="3280680" cy="534240"/>
          </a:xfrm>
          <a:prstGeom prst="rect">
            <a:avLst/>
          </a:prstGeom>
        </p:spPr>
        <p:txBody>
          <a:bodyPr lIns="0" tIns="0" rIns="0" bIns="0"/>
          <a:lstStyle/>
          <a:p>
            <a:pPr algn="r"/>
            <a:r>
              <a:rPr lang="en-US" sz="1400">
                <a:latin typeface="Times New Roman"/>
              </a:rPr>
              <a:t>&lt;date/time&gt;</a:t>
            </a:r>
            <a:endParaRPr/>
          </a:p>
        </p:txBody>
      </p:sp>
      <p:sp>
        <p:nvSpPr>
          <p:cNvPr id="88" name="PlaceHolder 4"/>
          <p:cNvSpPr>
            <a:spLocks noGrp="1"/>
          </p:cNvSpPr>
          <p:nvPr>
            <p:ph type="ftr"/>
          </p:nvPr>
        </p:nvSpPr>
        <p:spPr>
          <a:xfrm>
            <a:off x="0" y="10157400"/>
            <a:ext cx="3280680" cy="534240"/>
          </a:xfrm>
          <a:prstGeom prst="rect">
            <a:avLst/>
          </a:prstGeom>
        </p:spPr>
        <p:txBody>
          <a:bodyPr lIns="0" tIns="0" rIns="0" bIns="0" anchor="b"/>
          <a:lstStyle/>
          <a:p>
            <a:r>
              <a:rPr lang="en-US" sz="1400">
                <a:latin typeface="Times New Roman"/>
              </a:rPr>
              <a:t>&lt;footer&gt;</a:t>
            </a:r>
            <a:endParaRPr/>
          </a:p>
        </p:txBody>
      </p:sp>
      <p:sp>
        <p:nvSpPr>
          <p:cNvPr id="89" name="PlaceHolder 5"/>
          <p:cNvSpPr>
            <a:spLocks noGrp="1"/>
          </p:cNvSpPr>
          <p:nvPr>
            <p:ph type="sldNum"/>
          </p:nvPr>
        </p:nvSpPr>
        <p:spPr>
          <a:xfrm>
            <a:off x="4278960" y="10157400"/>
            <a:ext cx="3280680" cy="534240"/>
          </a:xfrm>
          <a:prstGeom prst="rect">
            <a:avLst/>
          </a:prstGeom>
        </p:spPr>
        <p:txBody>
          <a:bodyPr lIns="0" tIns="0" rIns="0" bIns="0" anchor="b"/>
          <a:lstStyle/>
          <a:p>
            <a:pPr algn="r"/>
            <a:fld id="{70F4C1AB-D4F6-4741-B374-322A61BD5BBD}" type="slidenum">
              <a:rPr lang="en-US" sz="1400">
                <a:latin typeface="Times New Roman"/>
              </a:rPr>
              <a:pPr algn="r"/>
              <a:t>‹#›</a:t>
            </a:fld>
            <a:endParaRPr/>
          </a:p>
        </p:txBody>
      </p:sp>
    </p:spTree>
    <p:extLst>
      <p:ext uri="{BB962C8B-B14F-4D97-AF65-F5344CB8AC3E}">
        <p14:creationId xmlns:p14="http://schemas.microsoft.com/office/powerpoint/2010/main" val="723922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609480"/>
            <a:ext cx="8229240" cy="1142640"/>
          </a:xfrm>
          <a:prstGeom prst="rect">
            <a:avLst/>
          </a:prstGeom>
        </p:spPr>
        <p:txBody>
          <a:bodyPr lIns="0" tIns="0" rIns="0" bIns="0" anchor="ctr"/>
          <a:lstStyle/>
          <a:p>
            <a:endParaRPr/>
          </a:p>
        </p:txBody>
      </p:sp>
      <p:sp>
        <p:nvSpPr>
          <p:cNvPr id="33" name="PlaceHolder 2"/>
          <p:cNvSpPr>
            <a:spLocks noGrp="1"/>
          </p:cNvSpPr>
          <p:nvPr>
            <p:ph type="body"/>
          </p:nvPr>
        </p:nvSpPr>
        <p:spPr>
          <a:xfrm>
            <a:off x="457200" y="1981080"/>
            <a:ext cx="8229240" cy="1962360"/>
          </a:xfrm>
          <a:prstGeom prst="rect">
            <a:avLst/>
          </a:prstGeom>
        </p:spPr>
        <p:txBody>
          <a:bodyPr lIns="0" tIns="0" rIns="0" bIns="0"/>
          <a:lstStyle/>
          <a:p>
            <a:endParaRPr/>
          </a:p>
        </p:txBody>
      </p:sp>
      <p:sp>
        <p:nvSpPr>
          <p:cNvPr id="34" name="PlaceHolder 3"/>
          <p:cNvSpPr>
            <a:spLocks noGrp="1"/>
          </p:cNvSpPr>
          <p:nvPr>
            <p:ph type="body"/>
          </p:nvPr>
        </p:nvSpPr>
        <p:spPr>
          <a:xfrm>
            <a:off x="457200" y="4130280"/>
            <a:ext cx="8229240" cy="196236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57200" y="609480"/>
            <a:ext cx="8229240" cy="1142640"/>
          </a:xfrm>
          <a:prstGeom prst="rect">
            <a:avLst/>
          </a:prstGeom>
        </p:spPr>
        <p:txBody>
          <a:bodyPr lIns="0" tIns="0" rIns="0" bIns="0" anchor="ctr"/>
          <a:lstStyle/>
          <a:p>
            <a:endParaRPr/>
          </a:p>
        </p:txBody>
      </p:sp>
      <p:sp>
        <p:nvSpPr>
          <p:cNvPr id="36" name="PlaceHolder 2"/>
          <p:cNvSpPr>
            <a:spLocks noGrp="1"/>
          </p:cNvSpPr>
          <p:nvPr>
            <p:ph type="body"/>
          </p:nvPr>
        </p:nvSpPr>
        <p:spPr>
          <a:xfrm>
            <a:off x="457200" y="1981080"/>
            <a:ext cx="4015800" cy="1962360"/>
          </a:xfrm>
          <a:prstGeom prst="rect">
            <a:avLst/>
          </a:prstGeom>
        </p:spPr>
        <p:txBody>
          <a:bodyPr lIns="0" tIns="0" rIns="0" bIns="0"/>
          <a:lstStyle/>
          <a:p>
            <a:endParaRPr/>
          </a:p>
        </p:txBody>
      </p:sp>
      <p:sp>
        <p:nvSpPr>
          <p:cNvPr id="37" name="PlaceHolder 3"/>
          <p:cNvSpPr>
            <a:spLocks noGrp="1"/>
          </p:cNvSpPr>
          <p:nvPr>
            <p:ph type="body"/>
          </p:nvPr>
        </p:nvSpPr>
        <p:spPr>
          <a:xfrm>
            <a:off x="4674240" y="1981080"/>
            <a:ext cx="4015800" cy="1962360"/>
          </a:xfrm>
          <a:prstGeom prst="rect">
            <a:avLst/>
          </a:prstGeom>
        </p:spPr>
        <p:txBody>
          <a:bodyPr lIns="0" tIns="0" rIns="0" bIns="0"/>
          <a:lstStyle/>
          <a:p>
            <a:endParaRPr/>
          </a:p>
        </p:txBody>
      </p:sp>
      <p:sp>
        <p:nvSpPr>
          <p:cNvPr id="38" name="PlaceHolder 4"/>
          <p:cNvSpPr>
            <a:spLocks noGrp="1"/>
          </p:cNvSpPr>
          <p:nvPr>
            <p:ph type="body"/>
          </p:nvPr>
        </p:nvSpPr>
        <p:spPr>
          <a:xfrm>
            <a:off x="4674240" y="4130280"/>
            <a:ext cx="4015800" cy="1962360"/>
          </a:xfrm>
          <a:prstGeom prst="rect">
            <a:avLst/>
          </a:prstGeom>
        </p:spPr>
        <p:txBody>
          <a:bodyPr lIns="0" tIns="0" rIns="0" bIns="0"/>
          <a:lstStyle/>
          <a:p>
            <a:endParaRPr/>
          </a:p>
        </p:txBody>
      </p:sp>
      <p:sp>
        <p:nvSpPr>
          <p:cNvPr id="39" name="PlaceHolder 5"/>
          <p:cNvSpPr>
            <a:spLocks noGrp="1"/>
          </p:cNvSpPr>
          <p:nvPr>
            <p:ph type="body"/>
          </p:nvPr>
        </p:nvSpPr>
        <p:spPr>
          <a:xfrm>
            <a:off x="457200" y="4130280"/>
            <a:ext cx="4015800" cy="196236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609480"/>
            <a:ext cx="8229240" cy="1142640"/>
          </a:xfrm>
          <a:prstGeom prst="rect">
            <a:avLst/>
          </a:prstGeom>
        </p:spPr>
        <p:txBody>
          <a:bodyPr lIns="0" tIns="0" rIns="0" bIns="0" anchor="ctr"/>
          <a:lstStyle/>
          <a:p>
            <a:endParaRPr/>
          </a:p>
        </p:txBody>
      </p:sp>
      <p:sp>
        <p:nvSpPr>
          <p:cNvPr id="41" name="PlaceHolder 2"/>
          <p:cNvSpPr>
            <a:spLocks noGrp="1"/>
          </p:cNvSpPr>
          <p:nvPr>
            <p:ph type="body"/>
          </p:nvPr>
        </p:nvSpPr>
        <p:spPr>
          <a:xfrm>
            <a:off x="457200" y="1981080"/>
            <a:ext cx="8229240" cy="4114440"/>
          </a:xfrm>
          <a:prstGeom prst="rect">
            <a:avLst/>
          </a:prstGeom>
        </p:spPr>
        <p:txBody>
          <a:bodyPr lIns="0" tIns="0" rIns="0" bIns="0"/>
          <a:lstStyle/>
          <a:p>
            <a:endParaRPr/>
          </a:p>
        </p:txBody>
      </p:sp>
      <p:sp>
        <p:nvSpPr>
          <p:cNvPr id="42" name="PlaceHolder 3"/>
          <p:cNvSpPr>
            <a:spLocks noGrp="1"/>
          </p:cNvSpPr>
          <p:nvPr>
            <p:ph type="body"/>
          </p:nvPr>
        </p:nvSpPr>
        <p:spPr>
          <a:xfrm>
            <a:off x="457200" y="1981080"/>
            <a:ext cx="8229240" cy="4114440"/>
          </a:xfrm>
          <a:prstGeom prst="rect">
            <a:avLst/>
          </a:prstGeom>
        </p:spPr>
        <p:txBody>
          <a:bodyPr lIns="0" tIns="0" rIns="0" bIns="0"/>
          <a:lstStyle/>
          <a:p>
            <a:endParaRPr/>
          </a:p>
        </p:txBody>
      </p:sp>
      <p:pic>
        <p:nvPicPr>
          <p:cNvPr id="43" name="Slika 42"/>
          <p:cNvPicPr/>
          <p:nvPr/>
        </p:nvPicPr>
        <p:blipFill>
          <a:blip r:embed="rId2" cstate="print"/>
          <a:stretch/>
        </p:blipFill>
        <p:spPr>
          <a:xfrm>
            <a:off x="1993320" y="1980720"/>
            <a:ext cx="5156640" cy="4114440"/>
          </a:xfrm>
          <a:prstGeom prst="rect">
            <a:avLst/>
          </a:prstGeom>
          <a:ln>
            <a:noFill/>
          </a:ln>
        </p:spPr>
      </p:pic>
      <p:pic>
        <p:nvPicPr>
          <p:cNvPr id="44" name="Slika 43"/>
          <p:cNvPicPr/>
          <p:nvPr/>
        </p:nvPicPr>
        <p:blipFill>
          <a:blip r:embed="rId2" cstate="print"/>
          <a:stretch/>
        </p:blipFill>
        <p:spPr>
          <a:xfrm>
            <a:off x="1993320" y="1980720"/>
            <a:ext cx="5156640" cy="411444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609480"/>
            <a:ext cx="8229240" cy="1142640"/>
          </a:xfrm>
          <a:prstGeom prst="rect">
            <a:avLst/>
          </a:prstGeom>
        </p:spPr>
        <p:txBody>
          <a:bodyPr lIns="0" tIns="0" rIns="0" bIns="0" anchor="ctr"/>
          <a:lstStyle/>
          <a:p>
            <a:endParaRPr/>
          </a:p>
        </p:txBody>
      </p:sp>
      <p:sp>
        <p:nvSpPr>
          <p:cNvPr id="52" name="PlaceHolder 2"/>
          <p:cNvSpPr>
            <a:spLocks noGrp="1"/>
          </p:cNvSpPr>
          <p:nvPr>
            <p:ph type="subTitle"/>
          </p:nvPr>
        </p:nvSpPr>
        <p:spPr>
          <a:xfrm>
            <a:off x="457200" y="1981080"/>
            <a:ext cx="8229240" cy="4114440"/>
          </a:xfrm>
          <a:prstGeom prst="rect">
            <a:avLst/>
          </a:prstGeom>
        </p:spPr>
        <p:txBody>
          <a:bodyPr lIns="0" tIns="0" rIns="0" bIns="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609480"/>
            <a:ext cx="8229240" cy="1142640"/>
          </a:xfrm>
          <a:prstGeom prst="rect">
            <a:avLst/>
          </a:prstGeom>
        </p:spPr>
        <p:txBody>
          <a:bodyPr lIns="0" tIns="0" rIns="0" bIns="0" anchor="ctr"/>
          <a:lstStyle/>
          <a:p>
            <a:endParaRPr/>
          </a:p>
        </p:txBody>
      </p:sp>
      <p:sp>
        <p:nvSpPr>
          <p:cNvPr id="54" name="PlaceHolder 2"/>
          <p:cNvSpPr>
            <a:spLocks noGrp="1"/>
          </p:cNvSpPr>
          <p:nvPr>
            <p:ph type="body"/>
          </p:nvPr>
        </p:nvSpPr>
        <p:spPr>
          <a:xfrm>
            <a:off x="457200" y="1981080"/>
            <a:ext cx="8229240" cy="4114440"/>
          </a:xfrm>
          <a:prstGeom prst="rect">
            <a:avLst/>
          </a:prstGeom>
        </p:spPr>
        <p:txBody>
          <a:bodyPr lIns="0" tIns="0" rIns="0" bIns="0"/>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609480"/>
            <a:ext cx="8229240" cy="1142640"/>
          </a:xfrm>
          <a:prstGeom prst="rect">
            <a:avLst/>
          </a:prstGeom>
        </p:spPr>
        <p:txBody>
          <a:bodyPr lIns="0" tIns="0" rIns="0" bIns="0" anchor="ctr"/>
          <a:lstStyle/>
          <a:p>
            <a:endParaRPr/>
          </a:p>
        </p:txBody>
      </p:sp>
      <p:sp>
        <p:nvSpPr>
          <p:cNvPr id="56" name="PlaceHolder 2"/>
          <p:cNvSpPr>
            <a:spLocks noGrp="1"/>
          </p:cNvSpPr>
          <p:nvPr>
            <p:ph type="body"/>
          </p:nvPr>
        </p:nvSpPr>
        <p:spPr>
          <a:xfrm>
            <a:off x="457200" y="1981080"/>
            <a:ext cx="4015800" cy="4114440"/>
          </a:xfrm>
          <a:prstGeom prst="rect">
            <a:avLst/>
          </a:prstGeom>
        </p:spPr>
        <p:txBody>
          <a:bodyPr lIns="0" tIns="0" rIns="0" bIns="0"/>
          <a:lstStyle/>
          <a:p>
            <a:endParaRPr/>
          </a:p>
        </p:txBody>
      </p:sp>
      <p:sp>
        <p:nvSpPr>
          <p:cNvPr id="57" name="PlaceHolder 3"/>
          <p:cNvSpPr>
            <a:spLocks noGrp="1"/>
          </p:cNvSpPr>
          <p:nvPr>
            <p:ph type="body"/>
          </p:nvPr>
        </p:nvSpPr>
        <p:spPr>
          <a:xfrm>
            <a:off x="4674240" y="1981080"/>
            <a:ext cx="4015800" cy="4114440"/>
          </a:xfrm>
          <a:prstGeom prst="rect">
            <a:avLst/>
          </a:prstGeom>
        </p:spPr>
        <p:txBody>
          <a:bodyPr lIns="0" tIns="0" rIns="0" bIns="0"/>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609480"/>
            <a:ext cx="8229240" cy="1142640"/>
          </a:xfrm>
          <a:prstGeom prst="rect">
            <a:avLst/>
          </a:prstGeom>
        </p:spPr>
        <p:txBody>
          <a:bodyPr lIns="0" tIns="0" rIns="0" bIns="0" anchor="ct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9" name="PlaceHolder 1"/>
          <p:cNvSpPr>
            <a:spLocks noGrp="1"/>
          </p:cNvSpPr>
          <p:nvPr>
            <p:ph type="subTitle"/>
          </p:nvPr>
        </p:nvSpPr>
        <p:spPr>
          <a:xfrm>
            <a:off x="457200" y="609480"/>
            <a:ext cx="8229240" cy="5297760"/>
          </a:xfrm>
          <a:prstGeom prst="rect">
            <a:avLst/>
          </a:prstGeom>
        </p:spPr>
        <p:txBody>
          <a:bodyPr lIns="0" tIns="0" rIns="0" bIns="0" anchor="ct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609480"/>
            <a:ext cx="8229240" cy="1142640"/>
          </a:xfrm>
          <a:prstGeom prst="rect">
            <a:avLst/>
          </a:prstGeom>
        </p:spPr>
        <p:txBody>
          <a:bodyPr lIns="0" tIns="0" rIns="0" bIns="0" anchor="ctr"/>
          <a:lstStyle/>
          <a:p>
            <a:endParaRPr/>
          </a:p>
        </p:txBody>
      </p:sp>
      <p:sp>
        <p:nvSpPr>
          <p:cNvPr id="61" name="PlaceHolder 2"/>
          <p:cNvSpPr>
            <a:spLocks noGrp="1"/>
          </p:cNvSpPr>
          <p:nvPr>
            <p:ph type="body"/>
          </p:nvPr>
        </p:nvSpPr>
        <p:spPr>
          <a:xfrm>
            <a:off x="457200" y="1981080"/>
            <a:ext cx="4015800" cy="1962360"/>
          </a:xfrm>
          <a:prstGeom prst="rect">
            <a:avLst/>
          </a:prstGeom>
        </p:spPr>
        <p:txBody>
          <a:bodyPr lIns="0" tIns="0" rIns="0" bIns="0"/>
          <a:lstStyle/>
          <a:p>
            <a:endParaRPr/>
          </a:p>
        </p:txBody>
      </p:sp>
      <p:sp>
        <p:nvSpPr>
          <p:cNvPr id="62" name="PlaceHolder 3"/>
          <p:cNvSpPr>
            <a:spLocks noGrp="1"/>
          </p:cNvSpPr>
          <p:nvPr>
            <p:ph type="body"/>
          </p:nvPr>
        </p:nvSpPr>
        <p:spPr>
          <a:xfrm>
            <a:off x="457200" y="4130280"/>
            <a:ext cx="4015800" cy="1962360"/>
          </a:xfrm>
          <a:prstGeom prst="rect">
            <a:avLst/>
          </a:prstGeom>
        </p:spPr>
        <p:txBody>
          <a:bodyPr lIns="0" tIns="0" rIns="0" bIns="0"/>
          <a:lstStyle/>
          <a:p>
            <a:endParaRPr/>
          </a:p>
        </p:txBody>
      </p:sp>
      <p:sp>
        <p:nvSpPr>
          <p:cNvPr id="63" name="PlaceHolder 4"/>
          <p:cNvSpPr>
            <a:spLocks noGrp="1"/>
          </p:cNvSpPr>
          <p:nvPr>
            <p:ph type="body"/>
          </p:nvPr>
        </p:nvSpPr>
        <p:spPr>
          <a:xfrm>
            <a:off x="4674240" y="1981080"/>
            <a:ext cx="4015800" cy="4114440"/>
          </a:xfrm>
          <a:prstGeom prst="rect">
            <a:avLst/>
          </a:prstGeom>
        </p:spPr>
        <p:txBody>
          <a:bodyPr lIns="0" tIns="0" rIns="0" bIns="0"/>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609480"/>
            <a:ext cx="8229240" cy="1142640"/>
          </a:xfrm>
          <a:prstGeom prst="rect">
            <a:avLst/>
          </a:prstGeom>
        </p:spPr>
        <p:txBody>
          <a:bodyPr lIns="0" tIns="0" rIns="0" bIns="0" anchor="ctr"/>
          <a:lstStyle/>
          <a:p>
            <a:endParaRPr/>
          </a:p>
        </p:txBody>
      </p:sp>
      <p:sp>
        <p:nvSpPr>
          <p:cNvPr id="12" name="PlaceHolder 2"/>
          <p:cNvSpPr>
            <a:spLocks noGrp="1"/>
          </p:cNvSpPr>
          <p:nvPr>
            <p:ph type="subTitle"/>
          </p:nvPr>
        </p:nvSpPr>
        <p:spPr>
          <a:xfrm>
            <a:off x="457200" y="1981080"/>
            <a:ext cx="8229240" cy="4114440"/>
          </a:xfrm>
          <a:prstGeom prst="rect">
            <a:avLst/>
          </a:prstGeom>
        </p:spPr>
        <p:txBody>
          <a:bodyPr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609480"/>
            <a:ext cx="8229240" cy="1142640"/>
          </a:xfrm>
          <a:prstGeom prst="rect">
            <a:avLst/>
          </a:prstGeom>
        </p:spPr>
        <p:txBody>
          <a:bodyPr lIns="0" tIns="0" rIns="0" bIns="0" anchor="ctr"/>
          <a:lstStyle/>
          <a:p>
            <a:endParaRPr/>
          </a:p>
        </p:txBody>
      </p:sp>
      <p:sp>
        <p:nvSpPr>
          <p:cNvPr id="65" name="PlaceHolder 2"/>
          <p:cNvSpPr>
            <a:spLocks noGrp="1"/>
          </p:cNvSpPr>
          <p:nvPr>
            <p:ph type="body"/>
          </p:nvPr>
        </p:nvSpPr>
        <p:spPr>
          <a:xfrm>
            <a:off x="457200" y="1981080"/>
            <a:ext cx="4015800" cy="4114440"/>
          </a:xfrm>
          <a:prstGeom prst="rect">
            <a:avLst/>
          </a:prstGeom>
        </p:spPr>
        <p:txBody>
          <a:bodyPr lIns="0" tIns="0" rIns="0" bIns="0"/>
          <a:lstStyle/>
          <a:p>
            <a:endParaRPr/>
          </a:p>
        </p:txBody>
      </p:sp>
      <p:sp>
        <p:nvSpPr>
          <p:cNvPr id="66" name="PlaceHolder 3"/>
          <p:cNvSpPr>
            <a:spLocks noGrp="1"/>
          </p:cNvSpPr>
          <p:nvPr>
            <p:ph type="body"/>
          </p:nvPr>
        </p:nvSpPr>
        <p:spPr>
          <a:xfrm>
            <a:off x="4674240" y="1981080"/>
            <a:ext cx="4015800" cy="1962360"/>
          </a:xfrm>
          <a:prstGeom prst="rect">
            <a:avLst/>
          </a:prstGeom>
        </p:spPr>
        <p:txBody>
          <a:bodyPr lIns="0" tIns="0" rIns="0" bIns="0"/>
          <a:lstStyle/>
          <a:p>
            <a:endParaRPr/>
          </a:p>
        </p:txBody>
      </p:sp>
      <p:sp>
        <p:nvSpPr>
          <p:cNvPr id="67" name="PlaceHolder 4"/>
          <p:cNvSpPr>
            <a:spLocks noGrp="1"/>
          </p:cNvSpPr>
          <p:nvPr>
            <p:ph type="body"/>
          </p:nvPr>
        </p:nvSpPr>
        <p:spPr>
          <a:xfrm>
            <a:off x="4674240" y="4130280"/>
            <a:ext cx="4015800" cy="1962360"/>
          </a:xfrm>
          <a:prstGeom prst="rect">
            <a:avLst/>
          </a:prstGeom>
        </p:spPr>
        <p:txBody>
          <a:bodyPr lIns="0" tIns="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609480"/>
            <a:ext cx="8229240" cy="1142640"/>
          </a:xfrm>
          <a:prstGeom prst="rect">
            <a:avLst/>
          </a:prstGeom>
        </p:spPr>
        <p:txBody>
          <a:bodyPr lIns="0" tIns="0" rIns="0" bIns="0" anchor="ctr"/>
          <a:lstStyle/>
          <a:p>
            <a:endParaRPr/>
          </a:p>
        </p:txBody>
      </p:sp>
      <p:sp>
        <p:nvSpPr>
          <p:cNvPr id="69" name="PlaceHolder 2"/>
          <p:cNvSpPr>
            <a:spLocks noGrp="1"/>
          </p:cNvSpPr>
          <p:nvPr>
            <p:ph type="body"/>
          </p:nvPr>
        </p:nvSpPr>
        <p:spPr>
          <a:xfrm>
            <a:off x="457200" y="1981080"/>
            <a:ext cx="4015800" cy="1962360"/>
          </a:xfrm>
          <a:prstGeom prst="rect">
            <a:avLst/>
          </a:prstGeom>
        </p:spPr>
        <p:txBody>
          <a:bodyPr lIns="0" tIns="0" rIns="0" bIns="0"/>
          <a:lstStyle/>
          <a:p>
            <a:endParaRPr/>
          </a:p>
        </p:txBody>
      </p:sp>
      <p:sp>
        <p:nvSpPr>
          <p:cNvPr id="70" name="PlaceHolder 3"/>
          <p:cNvSpPr>
            <a:spLocks noGrp="1"/>
          </p:cNvSpPr>
          <p:nvPr>
            <p:ph type="body"/>
          </p:nvPr>
        </p:nvSpPr>
        <p:spPr>
          <a:xfrm>
            <a:off x="4674240" y="1981080"/>
            <a:ext cx="4015800" cy="1962360"/>
          </a:xfrm>
          <a:prstGeom prst="rect">
            <a:avLst/>
          </a:prstGeom>
        </p:spPr>
        <p:txBody>
          <a:bodyPr lIns="0" tIns="0" rIns="0" bIns="0"/>
          <a:lstStyle/>
          <a:p>
            <a:endParaRPr/>
          </a:p>
        </p:txBody>
      </p:sp>
      <p:sp>
        <p:nvSpPr>
          <p:cNvPr id="71" name="PlaceHolder 4"/>
          <p:cNvSpPr>
            <a:spLocks noGrp="1"/>
          </p:cNvSpPr>
          <p:nvPr>
            <p:ph type="body"/>
          </p:nvPr>
        </p:nvSpPr>
        <p:spPr>
          <a:xfrm>
            <a:off x="457200" y="4130280"/>
            <a:ext cx="8229240" cy="1962360"/>
          </a:xfrm>
          <a:prstGeom prst="rect">
            <a:avLst/>
          </a:prstGeom>
        </p:spPr>
        <p:txBody>
          <a:bodyPr lIns="0" tIns="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609480"/>
            <a:ext cx="8229240" cy="1142640"/>
          </a:xfrm>
          <a:prstGeom prst="rect">
            <a:avLst/>
          </a:prstGeom>
        </p:spPr>
        <p:txBody>
          <a:bodyPr lIns="0" tIns="0" rIns="0" bIns="0" anchor="ctr"/>
          <a:lstStyle/>
          <a:p>
            <a:endParaRPr/>
          </a:p>
        </p:txBody>
      </p:sp>
      <p:sp>
        <p:nvSpPr>
          <p:cNvPr id="73" name="PlaceHolder 2"/>
          <p:cNvSpPr>
            <a:spLocks noGrp="1"/>
          </p:cNvSpPr>
          <p:nvPr>
            <p:ph type="body"/>
          </p:nvPr>
        </p:nvSpPr>
        <p:spPr>
          <a:xfrm>
            <a:off x="457200" y="1981080"/>
            <a:ext cx="8229240" cy="1962360"/>
          </a:xfrm>
          <a:prstGeom prst="rect">
            <a:avLst/>
          </a:prstGeom>
        </p:spPr>
        <p:txBody>
          <a:bodyPr lIns="0" tIns="0" rIns="0" bIns="0"/>
          <a:lstStyle/>
          <a:p>
            <a:endParaRPr/>
          </a:p>
        </p:txBody>
      </p:sp>
      <p:sp>
        <p:nvSpPr>
          <p:cNvPr id="74" name="PlaceHolder 3"/>
          <p:cNvSpPr>
            <a:spLocks noGrp="1"/>
          </p:cNvSpPr>
          <p:nvPr>
            <p:ph type="body"/>
          </p:nvPr>
        </p:nvSpPr>
        <p:spPr>
          <a:xfrm>
            <a:off x="457200" y="4130280"/>
            <a:ext cx="8229240" cy="1962360"/>
          </a:xfrm>
          <a:prstGeom prst="rect">
            <a:avLst/>
          </a:prstGeom>
        </p:spPr>
        <p:txBody>
          <a:bodyPr lIns="0" tIns="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609480"/>
            <a:ext cx="8229240" cy="1142640"/>
          </a:xfrm>
          <a:prstGeom prst="rect">
            <a:avLst/>
          </a:prstGeom>
        </p:spPr>
        <p:txBody>
          <a:bodyPr lIns="0" tIns="0" rIns="0" bIns="0" anchor="ctr"/>
          <a:lstStyle/>
          <a:p>
            <a:endParaRPr/>
          </a:p>
        </p:txBody>
      </p:sp>
      <p:sp>
        <p:nvSpPr>
          <p:cNvPr id="76" name="PlaceHolder 2"/>
          <p:cNvSpPr>
            <a:spLocks noGrp="1"/>
          </p:cNvSpPr>
          <p:nvPr>
            <p:ph type="body"/>
          </p:nvPr>
        </p:nvSpPr>
        <p:spPr>
          <a:xfrm>
            <a:off x="457200" y="1981080"/>
            <a:ext cx="4015800" cy="1962360"/>
          </a:xfrm>
          <a:prstGeom prst="rect">
            <a:avLst/>
          </a:prstGeom>
        </p:spPr>
        <p:txBody>
          <a:bodyPr lIns="0" tIns="0" rIns="0" bIns="0"/>
          <a:lstStyle/>
          <a:p>
            <a:endParaRPr/>
          </a:p>
        </p:txBody>
      </p:sp>
      <p:sp>
        <p:nvSpPr>
          <p:cNvPr id="77" name="PlaceHolder 3"/>
          <p:cNvSpPr>
            <a:spLocks noGrp="1"/>
          </p:cNvSpPr>
          <p:nvPr>
            <p:ph type="body"/>
          </p:nvPr>
        </p:nvSpPr>
        <p:spPr>
          <a:xfrm>
            <a:off x="4674240" y="1981080"/>
            <a:ext cx="4015800" cy="1962360"/>
          </a:xfrm>
          <a:prstGeom prst="rect">
            <a:avLst/>
          </a:prstGeom>
        </p:spPr>
        <p:txBody>
          <a:bodyPr lIns="0" tIns="0" rIns="0" bIns="0"/>
          <a:lstStyle/>
          <a:p>
            <a:endParaRPr/>
          </a:p>
        </p:txBody>
      </p:sp>
      <p:sp>
        <p:nvSpPr>
          <p:cNvPr id="78" name="PlaceHolder 4"/>
          <p:cNvSpPr>
            <a:spLocks noGrp="1"/>
          </p:cNvSpPr>
          <p:nvPr>
            <p:ph type="body"/>
          </p:nvPr>
        </p:nvSpPr>
        <p:spPr>
          <a:xfrm>
            <a:off x="4674240" y="4130280"/>
            <a:ext cx="4015800" cy="1962360"/>
          </a:xfrm>
          <a:prstGeom prst="rect">
            <a:avLst/>
          </a:prstGeom>
        </p:spPr>
        <p:txBody>
          <a:bodyPr lIns="0" tIns="0" rIns="0" bIns="0"/>
          <a:lstStyle/>
          <a:p>
            <a:endParaRPr/>
          </a:p>
        </p:txBody>
      </p:sp>
      <p:sp>
        <p:nvSpPr>
          <p:cNvPr id="79" name="PlaceHolder 5"/>
          <p:cNvSpPr>
            <a:spLocks noGrp="1"/>
          </p:cNvSpPr>
          <p:nvPr>
            <p:ph type="body"/>
          </p:nvPr>
        </p:nvSpPr>
        <p:spPr>
          <a:xfrm>
            <a:off x="457200" y="4130280"/>
            <a:ext cx="4015800" cy="1962360"/>
          </a:xfrm>
          <a:prstGeom prst="rect">
            <a:avLst/>
          </a:prstGeom>
        </p:spPr>
        <p:txBody>
          <a:bodyPr lIns="0" tIns="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457200" y="609480"/>
            <a:ext cx="8229240" cy="1142640"/>
          </a:xfrm>
          <a:prstGeom prst="rect">
            <a:avLst/>
          </a:prstGeom>
        </p:spPr>
        <p:txBody>
          <a:bodyPr lIns="0" tIns="0" rIns="0" bIns="0" anchor="ctr"/>
          <a:lstStyle/>
          <a:p>
            <a:endParaRPr/>
          </a:p>
        </p:txBody>
      </p:sp>
      <p:sp>
        <p:nvSpPr>
          <p:cNvPr id="81" name="PlaceHolder 2"/>
          <p:cNvSpPr>
            <a:spLocks noGrp="1"/>
          </p:cNvSpPr>
          <p:nvPr>
            <p:ph type="body"/>
          </p:nvPr>
        </p:nvSpPr>
        <p:spPr>
          <a:xfrm>
            <a:off x="457200" y="1981080"/>
            <a:ext cx="8229240" cy="4114440"/>
          </a:xfrm>
          <a:prstGeom prst="rect">
            <a:avLst/>
          </a:prstGeom>
        </p:spPr>
        <p:txBody>
          <a:bodyPr lIns="0" tIns="0" rIns="0" bIns="0"/>
          <a:lstStyle/>
          <a:p>
            <a:endParaRPr/>
          </a:p>
        </p:txBody>
      </p:sp>
      <p:sp>
        <p:nvSpPr>
          <p:cNvPr id="82" name="PlaceHolder 3"/>
          <p:cNvSpPr>
            <a:spLocks noGrp="1"/>
          </p:cNvSpPr>
          <p:nvPr>
            <p:ph type="body"/>
          </p:nvPr>
        </p:nvSpPr>
        <p:spPr>
          <a:xfrm>
            <a:off x="457200" y="1981080"/>
            <a:ext cx="8229240" cy="4114440"/>
          </a:xfrm>
          <a:prstGeom prst="rect">
            <a:avLst/>
          </a:prstGeom>
        </p:spPr>
        <p:txBody>
          <a:bodyPr lIns="0" tIns="0" rIns="0" bIns="0"/>
          <a:lstStyle/>
          <a:p>
            <a:endParaRPr/>
          </a:p>
        </p:txBody>
      </p:sp>
      <p:pic>
        <p:nvPicPr>
          <p:cNvPr id="83" name="Slika 82"/>
          <p:cNvPicPr/>
          <p:nvPr/>
        </p:nvPicPr>
        <p:blipFill>
          <a:blip r:embed="rId2" cstate="print"/>
          <a:stretch/>
        </p:blipFill>
        <p:spPr>
          <a:xfrm>
            <a:off x="1993320" y="1980720"/>
            <a:ext cx="5156640" cy="4114440"/>
          </a:xfrm>
          <a:prstGeom prst="rect">
            <a:avLst/>
          </a:prstGeom>
          <a:ln>
            <a:noFill/>
          </a:ln>
        </p:spPr>
      </p:pic>
      <p:pic>
        <p:nvPicPr>
          <p:cNvPr id="84" name="Slika 83"/>
          <p:cNvPicPr/>
          <p:nvPr/>
        </p:nvPicPr>
        <p:blipFill>
          <a:blip r:embed="rId2" cstate="print"/>
          <a:stretch/>
        </p:blipFill>
        <p:spPr>
          <a:xfrm>
            <a:off x="1993320" y="1980720"/>
            <a:ext cx="5156640" cy="4114440"/>
          </a:xfrm>
          <a:prstGeom prst="rect">
            <a:avLst/>
          </a:prstGeom>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609480"/>
            <a:ext cx="8229240" cy="1142640"/>
          </a:xfrm>
          <a:prstGeom prst="rect">
            <a:avLst/>
          </a:prstGeom>
        </p:spPr>
        <p:txBody>
          <a:bodyPr lIns="0" tIns="0" rIns="0" bIns="0" anchor="ctr"/>
          <a:lstStyle/>
          <a:p>
            <a:endParaRPr/>
          </a:p>
        </p:txBody>
      </p:sp>
      <p:sp>
        <p:nvSpPr>
          <p:cNvPr id="14" name="PlaceHolder 2"/>
          <p:cNvSpPr>
            <a:spLocks noGrp="1"/>
          </p:cNvSpPr>
          <p:nvPr>
            <p:ph type="body"/>
          </p:nvPr>
        </p:nvSpPr>
        <p:spPr>
          <a:xfrm>
            <a:off x="457200" y="1981080"/>
            <a:ext cx="8229240" cy="4114440"/>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609480"/>
            <a:ext cx="8229240" cy="1142640"/>
          </a:xfrm>
          <a:prstGeom prst="rect">
            <a:avLst/>
          </a:prstGeom>
        </p:spPr>
        <p:txBody>
          <a:bodyPr lIns="0" tIns="0" rIns="0" bIns="0" anchor="ctr"/>
          <a:lstStyle/>
          <a:p>
            <a:endParaRPr/>
          </a:p>
        </p:txBody>
      </p:sp>
      <p:sp>
        <p:nvSpPr>
          <p:cNvPr id="16" name="PlaceHolder 2"/>
          <p:cNvSpPr>
            <a:spLocks noGrp="1"/>
          </p:cNvSpPr>
          <p:nvPr>
            <p:ph type="body"/>
          </p:nvPr>
        </p:nvSpPr>
        <p:spPr>
          <a:xfrm>
            <a:off x="457200" y="1981080"/>
            <a:ext cx="4015800" cy="4114440"/>
          </a:xfrm>
          <a:prstGeom prst="rect">
            <a:avLst/>
          </a:prstGeom>
        </p:spPr>
        <p:txBody>
          <a:bodyPr lIns="0" tIns="0" rIns="0" bIns="0"/>
          <a:lstStyle/>
          <a:p>
            <a:endParaRPr/>
          </a:p>
        </p:txBody>
      </p:sp>
      <p:sp>
        <p:nvSpPr>
          <p:cNvPr id="17" name="PlaceHolder 3"/>
          <p:cNvSpPr>
            <a:spLocks noGrp="1"/>
          </p:cNvSpPr>
          <p:nvPr>
            <p:ph type="body"/>
          </p:nvPr>
        </p:nvSpPr>
        <p:spPr>
          <a:xfrm>
            <a:off x="4674240" y="1981080"/>
            <a:ext cx="4015800" cy="4114440"/>
          </a:xfrm>
          <a:prstGeom prst="rect">
            <a:avLst/>
          </a:prstGeom>
        </p:spPr>
        <p:txBody>
          <a:bodyPr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609480"/>
            <a:ext cx="8229240" cy="1142640"/>
          </a:xfrm>
          <a:prstGeom prst="rect">
            <a:avLst/>
          </a:prstGeom>
        </p:spPr>
        <p:txBody>
          <a:bodyPr lIns="0" tIns="0" rIns="0" bIns="0" anchor="ct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9" name="PlaceHolder 1"/>
          <p:cNvSpPr>
            <a:spLocks noGrp="1"/>
          </p:cNvSpPr>
          <p:nvPr>
            <p:ph type="subTitle"/>
          </p:nvPr>
        </p:nvSpPr>
        <p:spPr>
          <a:xfrm>
            <a:off x="457200" y="609480"/>
            <a:ext cx="8229240" cy="529776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609480"/>
            <a:ext cx="8229240" cy="1142640"/>
          </a:xfrm>
          <a:prstGeom prst="rect">
            <a:avLst/>
          </a:prstGeom>
        </p:spPr>
        <p:txBody>
          <a:bodyPr lIns="0" tIns="0" rIns="0" bIns="0" anchor="ctr"/>
          <a:lstStyle/>
          <a:p>
            <a:endParaRPr/>
          </a:p>
        </p:txBody>
      </p:sp>
      <p:sp>
        <p:nvSpPr>
          <p:cNvPr id="21" name="PlaceHolder 2"/>
          <p:cNvSpPr>
            <a:spLocks noGrp="1"/>
          </p:cNvSpPr>
          <p:nvPr>
            <p:ph type="body"/>
          </p:nvPr>
        </p:nvSpPr>
        <p:spPr>
          <a:xfrm>
            <a:off x="457200" y="1981080"/>
            <a:ext cx="4015800" cy="1962360"/>
          </a:xfrm>
          <a:prstGeom prst="rect">
            <a:avLst/>
          </a:prstGeom>
        </p:spPr>
        <p:txBody>
          <a:bodyPr lIns="0" tIns="0" rIns="0" bIns="0"/>
          <a:lstStyle/>
          <a:p>
            <a:endParaRPr/>
          </a:p>
        </p:txBody>
      </p:sp>
      <p:sp>
        <p:nvSpPr>
          <p:cNvPr id="22" name="PlaceHolder 3"/>
          <p:cNvSpPr>
            <a:spLocks noGrp="1"/>
          </p:cNvSpPr>
          <p:nvPr>
            <p:ph type="body"/>
          </p:nvPr>
        </p:nvSpPr>
        <p:spPr>
          <a:xfrm>
            <a:off x="457200" y="4130280"/>
            <a:ext cx="4015800" cy="1962360"/>
          </a:xfrm>
          <a:prstGeom prst="rect">
            <a:avLst/>
          </a:prstGeom>
        </p:spPr>
        <p:txBody>
          <a:bodyPr lIns="0" tIns="0" rIns="0" bIns="0"/>
          <a:lstStyle/>
          <a:p>
            <a:endParaRPr/>
          </a:p>
        </p:txBody>
      </p:sp>
      <p:sp>
        <p:nvSpPr>
          <p:cNvPr id="23" name="PlaceHolder 4"/>
          <p:cNvSpPr>
            <a:spLocks noGrp="1"/>
          </p:cNvSpPr>
          <p:nvPr>
            <p:ph type="body"/>
          </p:nvPr>
        </p:nvSpPr>
        <p:spPr>
          <a:xfrm>
            <a:off x="4674240" y="1981080"/>
            <a:ext cx="4015800" cy="411444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609480"/>
            <a:ext cx="8229240" cy="1142640"/>
          </a:xfrm>
          <a:prstGeom prst="rect">
            <a:avLst/>
          </a:prstGeom>
        </p:spPr>
        <p:txBody>
          <a:bodyPr lIns="0" tIns="0" rIns="0" bIns="0" anchor="ctr"/>
          <a:lstStyle/>
          <a:p>
            <a:endParaRPr/>
          </a:p>
        </p:txBody>
      </p:sp>
      <p:sp>
        <p:nvSpPr>
          <p:cNvPr id="25" name="PlaceHolder 2"/>
          <p:cNvSpPr>
            <a:spLocks noGrp="1"/>
          </p:cNvSpPr>
          <p:nvPr>
            <p:ph type="body"/>
          </p:nvPr>
        </p:nvSpPr>
        <p:spPr>
          <a:xfrm>
            <a:off x="457200" y="1981080"/>
            <a:ext cx="4015800" cy="4114440"/>
          </a:xfrm>
          <a:prstGeom prst="rect">
            <a:avLst/>
          </a:prstGeom>
        </p:spPr>
        <p:txBody>
          <a:bodyPr lIns="0" tIns="0" rIns="0" bIns="0"/>
          <a:lstStyle/>
          <a:p>
            <a:endParaRPr/>
          </a:p>
        </p:txBody>
      </p:sp>
      <p:sp>
        <p:nvSpPr>
          <p:cNvPr id="26" name="PlaceHolder 3"/>
          <p:cNvSpPr>
            <a:spLocks noGrp="1"/>
          </p:cNvSpPr>
          <p:nvPr>
            <p:ph type="body"/>
          </p:nvPr>
        </p:nvSpPr>
        <p:spPr>
          <a:xfrm>
            <a:off x="4674240" y="1981080"/>
            <a:ext cx="4015800" cy="1962360"/>
          </a:xfrm>
          <a:prstGeom prst="rect">
            <a:avLst/>
          </a:prstGeom>
        </p:spPr>
        <p:txBody>
          <a:bodyPr lIns="0" tIns="0" rIns="0" bIns="0"/>
          <a:lstStyle/>
          <a:p>
            <a:endParaRPr/>
          </a:p>
        </p:txBody>
      </p:sp>
      <p:sp>
        <p:nvSpPr>
          <p:cNvPr id="27" name="PlaceHolder 4"/>
          <p:cNvSpPr>
            <a:spLocks noGrp="1"/>
          </p:cNvSpPr>
          <p:nvPr>
            <p:ph type="body"/>
          </p:nvPr>
        </p:nvSpPr>
        <p:spPr>
          <a:xfrm>
            <a:off x="4674240" y="4130280"/>
            <a:ext cx="4015800" cy="196236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609480"/>
            <a:ext cx="8229240" cy="1142640"/>
          </a:xfrm>
          <a:prstGeom prst="rect">
            <a:avLst/>
          </a:prstGeom>
        </p:spPr>
        <p:txBody>
          <a:bodyPr lIns="0" tIns="0" rIns="0" bIns="0" anchor="ctr"/>
          <a:lstStyle/>
          <a:p>
            <a:endParaRPr/>
          </a:p>
        </p:txBody>
      </p:sp>
      <p:sp>
        <p:nvSpPr>
          <p:cNvPr id="29" name="PlaceHolder 2"/>
          <p:cNvSpPr>
            <a:spLocks noGrp="1"/>
          </p:cNvSpPr>
          <p:nvPr>
            <p:ph type="body"/>
          </p:nvPr>
        </p:nvSpPr>
        <p:spPr>
          <a:xfrm>
            <a:off x="457200" y="1981080"/>
            <a:ext cx="4015800" cy="1962360"/>
          </a:xfrm>
          <a:prstGeom prst="rect">
            <a:avLst/>
          </a:prstGeom>
        </p:spPr>
        <p:txBody>
          <a:bodyPr lIns="0" tIns="0" rIns="0" bIns="0"/>
          <a:lstStyle/>
          <a:p>
            <a:endParaRPr/>
          </a:p>
        </p:txBody>
      </p:sp>
      <p:sp>
        <p:nvSpPr>
          <p:cNvPr id="30" name="PlaceHolder 3"/>
          <p:cNvSpPr>
            <a:spLocks noGrp="1"/>
          </p:cNvSpPr>
          <p:nvPr>
            <p:ph type="body"/>
          </p:nvPr>
        </p:nvSpPr>
        <p:spPr>
          <a:xfrm>
            <a:off x="4674240" y="1981080"/>
            <a:ext cx="4015800" cy="1962360"/>
          </a:xfrm>
          <a:prstGeom prst="rect">
            <a:avLst/>
          </a:prstGeom>
        </p:spPr>
        <p:txBody>
          <a:bodyPr lIns="0" tIns="0" rIns="0" bIns="0"/>
          <a:lstStyle/>
          <a:p>
            <a:endParaRPr/>
          </a:p>
        </p:txBody>
      </p:sp>
      <p:sp>
        <p:nvSpPr>
          <p:cNvPr id="31" name="PlaceHolder 4"/>
          <p:cNvSpPr>
            <a:spLocks noGrp="1"/>
          </p:cNvSpPr>
          <p:nvPr>
            <p:ph type="body"/>
          </p:nvPr>
        </p:nvSpPr>
        <p:spPr>
          <a:xfrm>
            <a:off x="457200" y="4130280"/>
            <a:ext cx="8229240" cy="196236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 name="Picture 7"/>
          <p:cNvPicPr/>
          <p:nvPr/>
        </p:nvPicPr>
        <p:blipFill>
          <a:blip r:embed="rId14" cstate="print"/>
          <a:stretch/>
        </p:blipFill>
        <p:spPr>
          <a:xfrm>
            <a:off x="0" y="0"/>
            <a:ext cx="9143640" cy="6859080"/>
          </a:xfrm>
          <a:prstGeom prst="rect">
            <a:avLst/>
          </a:prstGeom>
          <a:ln>
            <a:noFill/>
          </a:ln>
        </p:spPr>
      </p:pic>
      <p:sp>
        <p:nvSpPr>
          <p:cNvPr id="12" name="Line 1"/>
          <p:cNvSpPr/>
          <p:nvPr/>
        </p:nvSpPr>
        <p:spPr>
          <a:xfrm>
            <a:off x="457200" y="6248160"/>
            <a:ext cx="8207280" cy="0"/>
          </a:xfrm>
          <a:prstGeom prst="line">
            <a:avLst/>
          </a:prstGeom>
          <a:ln w="12600">
            <a:solidFill>
              <a:schemeClr val="bg2"/>
            </a:solidFill>
            <a:round/>
          </a:ln>
        </p:spPr>
      </p:sp>
      <p:sp>
        <p:nvSpPr>
          <p:cNvPr id="2" name="Line 2"/>
          <p:cNvSpPr/>
          <p:nvPr/>
        </p:nvSpPr>
        <p:spPr>
          <a:xfrm>
            <a:off x="457200" y="1904760"/>
            <a:ext cx="8207280" cy="0"/>
          </a:xfrm>
          <a:prstGeom prst="line">
            <a:avLst/>
          </a:prstGeom>
          <a:ln w="12600">
            <a:solidFill>
              <a:schemeClr val="bg2"/>
            </a:solidFill>
            <a:round/>
          </a:ln>
        </p:spPr>
      </p:sp>
      <p:pic>
        <p:nvPicPr>
          <p:cNvPr id="3" name="Picture 7"/>
          <p:cNvPicPr/>
          <p:nvPr/>
        </p:nvPicPr>
        <p:blipFill>
          <a:blip r:embed="rId14" cstate="print"/>
          <a:stretch/>
        </p:blipFill>
        <p:spPr>
          <a:xfrm>
            <a:off x="0" y="0"/>
            <a:ext cx="9143640" cy="6859080"/>
          </a:xfrm>
          <a:prstGeom prst="rect">
            <a:avLst/>
          </a:prstGeom>
          <a:ln>
            <a:noFill/>
          </a:ln>
        </p:spPr>
      </p:pic>
      <p:sp>
        <p:nvSpPr>
          <p:cNvPr id="4" name="CustomShape 3"/>
          <p:cNvSpPr/>
          <p:nvPr/>
        </p:nvSpPr>
        <p:spPr>
          <a:xfrm>
            <a:off x="457200" y="380880"/>
            <a:ext cx="8206920" cy="3600000"/>
          </a:xfrm>
          <a:prstGeom prst="rect">
            <a:avLst/>
          </a:prstGeom>
          <a:solidFill>
            <a:srgbClr val="FFFF00"/>
          </a:solidFill>
          <a:ln>
            <a:noFill/>
          </a:ln>
        </p:spPr>
        <p:style>
          <a:lnRef idx="0">
            <a:scrgbClr r="0" g="0" b="0"/>
          </a:lnRef>
          <a:fillRef idx="0">
            <a:scrgbClr r="0" g="0" b="0"/>
          </a:fillRef>
          <a:effectRef idx="0">
            <a:scrgbClr r="0" g="0" b="0"/>
          </a:effectRef>
          <a:fontRef idx="minor"/>
        </p:style>
      </p:sp>
      <p:pic>
        <p:nvPicPr>
          <p:cNvPr id="5" name="Picture 9"/>
          <p:cNvPicPr/>
          <p:nvPr/>
        </p:nvPicPr>
        <p:blipFill>
          <a:blip r:embed="rId15" cstate="print"/>
          <a:stretch/>
        </p:blipFill>
        <p:spPr>
          <a:xfrm>
            <a:off x="7467480" y="2438280"/>
            <a:ext cx="823680" cy="1292040"/>
          </a:xfrm>
          <a:prstGeom prst="rect">
            <a:avLst/>
          </a:prstGeom>
          <a:ln>
            <a:noFill/>
          </a:ln>
        </p:spPr>
      </p:pic>
      <p:pic>
        <p:nvPicPr>
          <p:cNvPr id="6" name="Picture 10"/>
          <p:cNvPicPr/>
          <p:nvPr/>
        </p:nvPicPr>
        <p:blipFill>
          <a:blip r:embed="rId16" cstate="print"/>
          <a:stretch/>
        </p:blipFill>
        <p:spPr>
          <a:xfrm>
            <a:off x="838080" y="2743200"/>
            <a:ext cx="2160360" cy="925200"/>
          </a:xfrm>
          <a:prstGeom prst="rect">
            <a:avLst/>
          </a:prstGeom>
          <a:ln>
            <a:noFill/>
          </a:ln>
        </p:spPr>
      </p:pic>
      <p:sp>
        <p:nvSpPr>
          <p:cNvPr id="7" name="PlaceHolder 4"/>
          <p:cNvSpPr>
            <a:spLocks noGrp="1"/>
          </p:cNvSpPr>
          <p:nvPr>
            <p:ph type="title"/>
          </p:nvPr>
        </p:nvSpPr>
        <p:spPr>
          <a:xfrm>
            <a:off x="762120" y="609480"/>
            <a:ext cx="7695720" cy="990360"/>
          </a:xfrm>
          <a:prstGeom prst="rect">
            <a:avLst/>
          </a:prstGeom>
        </p:spPr>
        <p:txBody>
          <a:bodyPr lIns="0" anchor="ctr"/>
          <a:lstStyle/>
          <a:p>
            <a:pPr>
              <a:lnSpc>
                <a:spcPct val="100000"/>
              </a:lnSpc>
            </a:pPr>
            <a:r>
              <a:rPr lang="en-GB" sz="3600" b="1" strike="noStrike">
                <a:solidFill>
                  <a:srgbClr val="000000"/>
                </a:solidFill>
                <a:latin typeface="Arial Narrow"/>
                <a:ea typeface="Geneva"/>
              </a:rPr>
              <a:t>Click to edit the title text formatClick to edit Master title style</a:t>
            </a:r>
            <a:endParaRPr/>
          </a:p>
        </p:txBody>
      </p:sp>
      <p:sp>
        <p:nvSpPr>
          <p:cNvPr id="8" name="PlaceHolder 5"/>
          <p:cNvSpPr>
            <a:spLocks noGrp="1"/>
          </p:cNvSpPr>
          <p:nvPr>
            <p:ph type="sldNum"/>
          </p:nvPr>
        </p:nvSpPr>
        <p:spPr>
          <a:xfrm>
            <a:off x="6553080" y="6248520"/>
            <a:ext cx="2133360" cy="456840"/>
          </a:xfrm>
          <a:prstGeom prst="rect">
            <a:avLst/>
          </a:prstGeom>
        </p:spPr>
        <p:txBody>
          <a:bodyPr rIns="0"/>
          <a:lstStyle/>
          <a:p>
            <a:pPr>
              <a:lnSpc>
                <a:spcPct val="100000"/>
              </a:lnSpc>
            </a:pPr>
            <a:fld id="{AC095EF7-6A08-4B0F-9EC9-5CE8FD7835F5}" type="slidenum">
              <a:rPr lang="en-US" sz="1200" b="1" strike="noStrike">
                <a:solidFill>
                  <a:srgbClr val="000000"/>
                </a:solidFill>
                <a:latin typeface="Arial Narrow"/>
                <a:ea typeface="Geneva"/>
              </a:rPr>
              <a:pPr>
                <a:lnSpc>
                  <a:spcPct val="100000"/>
                </a:lnSpc>
              </a:pPr>
              <a:t>‹#›</a:t>
            </a:fld>
            <a:endParaRPr/>
          </a:p>
        </p:txBody>
      </p:sp>
      <p:sp>
        <p:nvSpPr>
          <p:cNvPr id="9" name="Line 6"/>
          <p:cNvSpPr/>
          <p:nvPr/>
        </p:nvSpPr>
        <p:spPr>
          <a:xfrm>
            <a:off x="457200" y="6248160"/>
            <a:ext cx="8207280" cy="0"/>
          </a:xfrm>
          <a:prstGeom prst="line">
            <a:avLst/>
          </a:prstGeom>
          <a:ln w="12600">
            <a:solidFill>
              <a:schemeClr val="bg2"/>
            </a:solidFill>
            <a:round/>
          </a:ln>
        </p:spPr>
      </p:sp>
      <p:sp>
        <p:nvSpPr>
          <p:cNvPr id="10" name="PlaceHolder 7"/>
          <p:cNvSpPr>
            <a:spLocks noGrp="1"/>
          </p:cNvSpPr>
          <p:nvPr>
            <p:ph type="body"/>
          </p:nvPr>
        </p:nvSpPr>
        <p:spPr>
          <a:xfrm>
            <a:off x="457200" y="1604520"/>
            <a:ext cx="8229240" cy="3977280"/>
          </a:xfrm>
          <a:prstGeom prst="rect">
            <a:avLst/>
          </a:prstGeom>
        </p:spPr>
        <p:txBody>
          <a:bodyPr lIns="0" tIns="0" rIns="0" bIns="0"/>
          <a:lstStyle/>
          <a:p>
            <a:pPr>
              <a:buSzPct val="45000"/>
              <a:buFont typeface="StarSymbol"/>
              <a:buChar char=""/>
            </a:pPr>
            <a:r>
              <a:rPr lang="en-GB" sz="2000">
                <a:latin typeface="Arial Narrow"/>
              </a:rPr>
              <a:t>Click to edit the outline text format</a:t>
            </a:r>
            <a:endParaRPr/>
          </a:p>
          <a:p>
            <a:pPr lvl="1">
              <a:buSzPct val="75000"/>
              <a:buFont typeface="StarSymbol"/>
              <a:buChar char=""/>
            </a:pPr>
            <a:r>
              <a:rPr lang="en-GB" sz="2000">
                <a:latin typeface="Arial Narrow"/>
              </a:rPr>
              <a:t>Second Outline Level</a:t>
            </a:r>
            <a:endParaRPr/>
          </a:p>
          <a:p>
            <a:pPr lvl="2">
              <a:buSzPct val="45000"/>
              <a:buFont typeface="StarSymbol"/>
              <a:buChar char=""/>
            </a:pPr>
            <a:r>
              <a:rPr lang="en-GB" sz="2000">
                <a:latin typeface="Arial Narrow"/>
              </a:rPr>
              <a:t>Third Outline Level</a:t>
            </a:r>
            <a:endParaRPr/>
          </a:p>
          <a:p>
            <a:pPr lvl="3">
              <a:buSzPct val="75000"/>
              <a:buFont typeface="StarSymbol"/>
              <a:buChar char=""/>
            </a:pPr>
            <a:r>
              <a:rPr lang="en-GB" sz="2000">
                <a:latin typeface="Arial Narrow"/>
              </a:rPr>
              <a:t>Fourth Outline Level</a:t>
            </a:r>
            <a:endParaRPr/>
          </a:p>
          <a:p>
            <a:pPr lvl="4">
              <a:buSzPct val="45000"/>
              <a:buFont typeface="StarSymbol"/>
              <a:buChar char=""/>
            </a:pPr>
            <a:r>
              <a:rPr lang="en-GB" sz="2000">
                <a:latin typeface="Arial Narrow"/>
              </a:rPr>
              <a:t>Fifth Outline Level</a:t>
            </a:r>
            <a:endParaRPr/>
          </a:p>
          <a:p>
            <a:pPr lvl="5">
              <a:buSzPct val="45000"/>
              <a:buFont typeface="StarSymbol"/>
              <a:buChar char=""/>
            </a:pPr>
            <a:r>
              <a:rPr lang="en-GB" sz="2000">
                <a:latin typeface="Arial Narrow"/>
              </a:rPr>
              <a:t>Sixth Outline Level</a:t>
            </a:r>
            <a:endParaRPr/>
          </a:p>
          <a:p>
            <a:pPr lvl="6">
              <a:buSzPct val="45000"/>
              <a:buFont typeface="StarSymbol"/>
              <a:buChar char=""/>
            </a:pPr>
            <a:r>
              <a:rPr lang="en-GB" sz="2000">
                <a:latin typeface="Arial Narrow"/>
              </a:rPr>
              <a:t>Seventh Outline Level</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5" name="Picture 7"/>
          <p:cNvPicPr/>
          <p:nvPr/>
        </p:nvPicPr>
        <p:blipFill>
          <a:blip r:embed="rId14" cstate="print"/>
          <a:stretch/>
        </p:blipFill>
        <p:spPr>
          <a:xfrm>
            <a:off x="0" y="0"/>
            <a:ext cx="9143640" cy="6859080"/>
          </a:xfrm>
          <a:prstGeom prst="rect">
            <a:avLst/>
          </a:prstGeom>
          <a:ln>
            <a:noFill/>
          </a:ln>
        </p:spPr>
      </p:pic>
      <p:sp>
        <p:nvSpPr>
          <p:cNvPr id="46" name="Line 1"/>
          <p:cNvSpPr/>
          <p:nvPr/>
        </p:nvSpPr>
        <p:spPr>
          <a:xfrm>
            <a:off x="457200" y="6248160"/>
            <a:ext cx="8207280" cy="0"/>
          </a:xfrm>
          <a:prstGeom prst="line">
            <a:avLst/>
          </a:prstGeom>
          <a:ln w="12600">
            <a:solidFill>
              <a:schemeClr val="bg2"/>
            </a:solidFill>
            <a:round/>
          </a:ln>
        </p:spPr>
      </p:sp>
      <p:sp>
        <p:nvSpPr>
          <p:cNvPr id="47" name="Line 2"/>
          <p:cNvSpPr/>
          <p:nvPr/>
        </p:nvSpPr>
        <p:spPr>
          <a:xfrm>
            <a:off x="457200" y="1904760"/>
            <a:ext cx="8207280" cy="0"/>
          </a:xfrm>
          <a:prstGeom prst="line">
            <a:avLst/>
          </a:prstGeom>
          <a:ln w="12600">
            <a:solidFill>
              <a:schemeClr val="bg2"/>
            </a:solidFill>
            <a:round/>
          </a:ln>
        </p:spPr>
      </p:sp>
      <p:sp>
        <p:nvSpPr>
          <p:cNvPr id="48" name="PlaceHolder 3"/>
          <p:cNvSpPr>
            <a:spLocks noGrp="1"/>
          </p:cNvSpPr>
          <p:nvPr>
            <p:ph type="title"/>
          </p:nvPr>
        </p:nvSpPr>
        <p:spPr>
          <a:xfrm>
            <a:off x="457200" y="609480"/>
            <a:ext cx="8229240" cy="1142640"/>
          </a:xfrm>
          <a:prstGeom prst="rect">
            <a:avLst/>
          </a:prstGeom>
        </p:spPr>
        <p:txBody>
          <a:bodyPr lIns="0" anchor="ctr"/>
          <a:lstStyle/>
          <a:p>
            <a:pPr>
              <a:lnSpc>
                <a:spcPct val="100000"/>
              </a:lnSpc>
            </a:pPr>
            <a:r>
              <a:rPr lang="en-GB" sz="3600" b="1" strike="noStrike">
                <a:solidFill>
                  <a:srgbClr val="000000"/>
                </a:solidFill>
                <a:latin typeface="Arial Narrow"/>
                <a:ea typeface="Geneva"/>
              </a:rPr>
              <a:t>Click to edit the title text formatClick to edit Master title style</a:t>
            </a:r>
            <a:endParaRPr/>
          </a:p>
        </p:txBody>
      </p:sp>
      <p:sp>
        <p:nvSpPr>
          <p:cNvPr id="49" name="PlaceHolder 4"/>
          <p:cNvSpPr>
            <a:spLocks noGrp="1"/>
          </p:cNvSpPr>
          <p:nvPr>
            <p:ph type="body"/>
          </p:nvPr>
        </p:nvSpPr>
        <p:spPr>
          <a:xfrm>
            <a:off x="457200" y="1981080"/>
            <a:ext cx="8229240" cy="4114440"/>
          </a:xfrm>
          <a:prstGeom prst="rect">
            <a:avLst/>
          </a:prstGeom>
        </p:spPr>
        <p:txBody>
          <a:bodyPr lIns="0"/>
          <a:lstStyle/>
          <a:p>
            <a:pPr>
              <a:buSzPct val="45000"/>
              <a:buFont typeface="StarSymbol"/>
              <a:buChar char=""/>
            </a:pPr>
            <a:r>
              <a:rPr lang="en-GB" sz="2000" strike="noStrike">
                <a:solidFill>
                  <a:srgbClr val="000000"/>
                </a:solidFill>
                <a:latin typeface="Arial Narrow"/>
                <a:ea typeface="Geneva"/>
              </a:rPr>
              <a:t>Click to edit the outline text format</a:t>
            </a:r>
            <a:endParaRPr/>
          </a:p>
          <a:p>
            <a:pPr lvl="1">
              <a:buSzPct val="75000"/>
              <a:buFont typeface="StarSymbol"/>
              <a:buChar char=""/>
            </a:pPr>
            <a:r>
              <a:rPr lang="en-GB" sz="2000" strike="noStrike">
                <a:solidFill>
                  <a:srgbClr val="000000"/>
                </a:solidFill>
                <a:latin typeface="Arial Narrow"/>
                <a:ea typeface="Geneva"/>
              </a:rPr>
              <a:t>Second Outline Level</a:t>
            </a:r>
            <a:endParaRPr/>
          </a:p>
          <a:p>
            <a:pPr lvl="2">
              <a:buSzPct val="45000"/>
              <a:buFont typeface="StarSymbol"/>
              <a:buChar char=""/>
            </a:pPr>
            <a:r>
              <a:rPr lang="en-GB" sz="2000" strike="noStrike">
                <a:solidFill>
                  <a:srgbClr val="000000"/>
                </a:solidFill>
                <a:latin typeface="Arial Narrow"/>
                <a:ea typeface="Geneva"/>
              </a:rPr>
              <a:t>Third Outline Level</a:t>
            </a:r>
            <a:endParaRPr/>
          </a:p>
          <a:p>
            <a:pPr lvl="3">
              <a:buSzPct val="75000"/>
              <a:buFont typeface="StarSymbol"/>
              <a:buChar char=""/>
            </a:pPr>
            <a:r>
              <a:rPr lang="en-GB" sz="2000" strike="noStrike">
                <a:solidFill>
                  <a:srgbClr val="000000"/>
                </a:solidFill>
                <a:latin typeface="Arial Narrow"/>
                <a:ea typeface="Geneva"/>
              </a:rPr>
              <a:t>Fourth Outline Level</a:t>
            </a:r>
            <a:endParaRPr/>
          </a:p>
          <a:p>
            <a:pPr lvl="4">
              <a:buSzPct val="45000"/>
              <a:buFont typeface="StarSymbol"/>
              <a:buChar char=""/>
            </a:pPr>
            <a:r>
              <a:rPr lang="en-GB" sz="2000" strike="noStrike">
                <a:solidFill>
                  <a:srgbClr val="000000"/>
                </a:solidFill>
                <a:latin typeface="Arial Narrow"/>
                <a:ea typeface="Geneva"/>
              </a:rPr>
              <a:t>Fifth Outline Level</a:t>
            </a:r>
            <a:endParaRPr/>
          </a:p>
          <a:p>
            <a:pPr lvl="5">
              <a:buSzPct val="45000"/>
              <a:buFont typeface="StarSymbol"/>
              <a:buChar char=""/>
            </a:pPr>
            <a:r>
              <a:rPr lang="en-GB" sz="2000" strike="noStrike">
                <a:solidFill>
                  <a:srgbClr val="000000"/>
                </a:solidFill>
                <a:latin typeface="Arial Narrow"/>
                <a:ea typeface="Geneva"/>
              </a:rPr>
              <a:t>Sixth Outline Level</a:t>
            </a:r>
            <a:endParaRPr/>
          </a:p>
          <a:p>
            <a:pPr>
              <a:lnSpc>
                <a:spcPct val="100000"/>
              </a:lnSpc>
              <a:buFont typeface="Wingdings" charset="2"/>
              <a:buChar char=""/>
            </a:pPr>
            <a:r>
              <a:rPr lang="en-GB" sz="2000" strike="noStrike">
                <a:solidFill>
                  <a:srgbClr val="000000"/>
                </a:solidFill>
                <a:latin typeface="Arial Narrow"/>
                <a:ea typeface="Geneva"/>
              </a:rPr>
              <a:t>Seventh Outline LevelClick to edit Master text styles</a:t>
            </a:r>
            <a:endParaRPr/>
          </a:p>
          <a:p>
            <a:pPr lvl="1">
              <a:lnSpc>
                <a:spcPct val="100000"/>
              </a:lnSpc>
              <a:buFont typeface="Wingdings" charset="2"/>
              <a:buChar char=""/>
            </a:pPr>
            <a:r>
              <a:rPr lang="en-GB" sz="2000" strike="noStrike">
                <a:solidFill>
                  <a:srgbClr val="000000"/>
                </a:solidFill>
                <a:latin typeface="Arial Narrow"/>
                <a:ea typeface="Geneva"/>
              </a:rPr>
              <a:t>Second level</a:t>
            </a:r>
            <a:endParaRPr/>
          </a:p>
          <a:p>
            <a:pPr lvl="2">
              <a:lnSpc>
                <a:spcPct val="100000"/>
              </a:lnSpc>
              <a:buFont typeface="Wingdings" charset="2"/>
              <a:buChar char=""/>
            </a:pPr>
            <a:r>
              <a:rPr lang="en-GB" sz="2000" strike="noStrike">
                <a:solidFill>
                  <a:srgbClr val="000000"/>
                </a:solidFill>
                <a:latin typeface="Arial Narrow"/>
                <a:ea typeface="Geneva"/>
              </a:rPr>
              <a:t>Third level</a:t>
            </a:r>
            <a:endParaRPr/>
          </a:p>
          <a:p>
            <a:pPr lvl="3">
              <a:lnSpc>
                <a:spcPct val="100000"/>
              </a:lnSpc>
              <a:buFont typeface="Wingdings" charset="2"/>
              <a:buChar char=""/>
            </a:pPr>
            <a:r>
              <a:rPr lang="en-GB" sz="2000" strike="noStrike">
                <a:solidFill>
                  <a:srgbClr val="000000"/>
                </a:solidFill>
                <a:latin typeface="Arial Narrow"/>
                <a:ea typeface="Geneva"/>
              </a:rPr>
              <a:t>Fourth level</a:t>
            </a:r>
            <a:endParaRPr/>
          </a:p>
          <a:p>
            <a:pPr lvl="4">
              <a:lnSpc>
                <a:spcPct val="100000"/>
              </a:lnSpc>
              <a:buFont typeface="Wingdings" charset="2"/>
              <a:buChar char=""/>
            </a:pPr>
            <a:r>
              <a:rPr lang="en-GB" sz="2000" strike="noStrike">
                <a:solidFill>
                  <a:srgbClr val="000000"/>
                </a:solidFill>
                <a:latin typeface="Arial Narrow"/>
                <a:ea typeface="Geneva"/>
              </a:rPr>
              <a:t>Fifth level</a:t>
            </a:r>
            <a:endParaRPr/>
          </a:p>
        </p:txBody>
      </p:sp>
      <p:sp>
        <p:nvSpPr>
          <p:cNvPr id="50" name="PlaceHolder 5"/>
          <p:cNvSpPr>
            <a:spLocks noGrp="1"/>
          </p:cNvSpPr>
          <p:nvPr>
            <p:ph type="sldNum"/>
          </p:nvPr>
        </p:nvSpPr>
        <p:spPr>
          <a:xfrm>
            <a:off x="6553080" y="6248520"/>
            <a:ext cx="2133360" cy="456840"/>
          </a:xfrm>
          <a:prstGeom prst="rect">
            <a:avLst/>
          </a:prstGeom>
        </p:spPr>
        <p:txBody>
          <a:bodyPr rIns="0"/>
          <a:lstStyle/>
          <a:p>
            <a:pPr>
              <a:lnSpc>
                <a:spcPct val="100000"/>
              </a:lnSpc>
            </a:pPr>
            <a:fld id="{D0774072-3B64-4D52-86BA-AB54B40721FF}" type="slidenum">
              <a:rPr lang="en-US" sz="1200" b="1" strike="noStrike">
                <a:solidFill>
                  <a:srgbClr val="000000"/>
                </a:solidFill>
                <a:latin typeface="Arial Narrow"/>
                <a:ea typeface="Geneva"/>
              </a:rPr>
              <a:pPr>
                <a:lnSpc>
                  <a:spcPct val="100000"/>
                </a:lnSpc>
              </a:pPr>
              <a:t>‹#›</a:t>
            </a:fld>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extShape 1"/>
          <p:cNvSpPr txBox="1"/>
          <p:nvPr/>
        </p:nvSpPr>
        <p:spPr>
          <a:xfrm>
            <a:off x="762120" y="609480"/>
            <a:ext cx="7695720" cy="990360"/>
          </a:xfrm>
          <a:prstGeom prst="rect">
            <a:avLst/>
          </a:prstGeom>
          <a:noFill/>
          <a:ln>
            <a:noFill/>
          </a:ln>
        </p:spPr>
        <p:txBody>
          <a:bodyPr lIns="0" anchor="ctr"/>
          <a:lstStyle/>
          <a:p>
            <a:pPr>
              <a:lnSpc>
                <a:spcPct val="100000"/>
              </a:lnSpc>
            </a:pPr>
            <a:r>
              <a:rPr lang="sl-SI" dirty="0" smtClean="0">
                <a:latin typeface="Amnesty Trade Gothic" panose="020B0503040303020004" pitchFamily="34" charset="-18"/>
              </a:rPr>
              <a:t>WRITE FOR RIGHTS 2018</a:t>
            </a:r>
            <a:endParaRPr dirty="0">
              <a:latin typeface="Amnesty Trade Gothic" panose="020B0503040303020004" pitchFamily="34" charset="-18"/>
            </a:endParaRPr>
          </a:p>
        </p:txBody>
      </p:sp>
      <p:sp>
        <p:nvSpPr>
          <p:cNvPr id="91" name="TextShape 2"/>
          <p:cNvSpPr txBox="1"/>
          <p:nvPr/>
        </p:nvSpPr>
        <p:spPr>
          <a:xfrm>
            <a:off x="899592" y="4509120"/>
            <a:ext cx="6933960" cy="1371240"/>
          </a:xfrm>
          <a:prstGeom prst="rect">
            <a:avLst/>
          </a:prstGeom>
          <a:noFill/>
          <a:ln>
            <a:noFill/>
          </a:ln>
        </p:spPr>
        <p:txBody>
          <a:bodyPr lIns="0"/>
          <a:lstStyle/>
          <a:p>
            <a:r>
              <a:rPr lang="sl-SI" sz="2800" b="1" dirty="0">
                <a:latin typeface="Amnesty Trade Gothic" panose="020B0503040303020004" pitchFamily="34" charset="-18"/>
              </a:rPr>
              <a:t>GULZAR DUISHENOVA, </a:t>
            </a:r>
            <a:r>
              <a:rPr lang="sl-SI" sz="2800" b="1" dirty="0" smtClean="0">
                <a:latin typeface="Amnesty Trade Gothic" panose="020B0503040303020004" pitchFamily="34" charset="-18"/>
              </a:rPr>
              <a:t>KYRGYZ </a:t>
            </a:r>
            <a:r>
              <a:rPr lang="sl-SI" sz="2800" b="1" dirty="0">
                <a:latin typeface="Amnesty Trade Gothic" panose="020B0503040303020004" pitchFamily="34" charset="-18"/>
              </a:rPr>
              <a:t>	</a:t>
            </a:r>
          </a:p>
        </p:txBody>
      </p:sp>
      <p:sp>
        <p:nvSpPr>
          <p:cNvPr id="92" name="CustomShape 3"/>
          <p:cNvSpPr/>
          <p:nvPr/>
        </p:nvSpPr>
        <p:spPr>
          <a:xfrm>
            <a:off x="8472600" y="6043680"/>
            <a:ext cx="183960" cy="45684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TextShape 1"/>
          <p:cNvSpPr txBox="1"/>
          <p:nvPr/>
        </p:nvSpPr>
        <p:spPr>
          <a:xfrm>
            <a:off x="457200" y="609480"/>
            <a:ext cx="8229240" cy="1142640"/>
          </a:xfrm>
          <a:prstGeom prst="rect">
            <a:avLst/>
          </a:prstGeom>
          <a:noFill/>
          <a:ln>
            <a:noFill/>
          </a:ln>
        </p:spPr>
        <p:txBody>
          <a:bodyPr lIns="0" anchor="ctr"/>
          <a:lstStyle/>
          <a:p>
            <a:r>
              <a:rPr lang="sl-SI" b="1" dirty="0">
                <a:latin typeface="Amnesty Trade Gothic" panose="020B0503040303020004" pitchFamily="34" charset="-18"/>
              </a:rPr>
              <a:t>GULZAR DUISHENOVA, KYRGYZ</a:t>
            </a:r>
            <a:endParaRPr lang="sl-SI" dirty="0">
              <a:latin typeface="Amnesty Trade Gothic" panose="020B0503040303020004" pitchFamily="34" charset="-18"/>
            </a:endParaRPr>
          </a:p>
        </p:txBody>
      </p:sp>
      <p:sp>
        <p:nvSpPr>
          <p:cNvPr id="94" name="TextShape 2"/>
          <p:cNvSpPr txBox="1"/>
          <p:nvPr/>
        </p:nvSpPr>
        <p:spPr>
          <a:xfrm>
            <a:off x="457200" y="1981080"/>
            <a:ext cx="8229240" cy="4114440"/>
          </a:xfrm>
          <a:prstGeom prst="rect">
            <a:avLst/>
          </a:prstGeom>
          <a:noFill/>
          <a:ln>
            <a:noFill/>
          </a:ln>
        </p:spPr>
        <p:txBody>
          <a:bodyPr lIns="0"/>
          <a:lstStyle/>
          <a:p>
            <a:r>
              <a:rPr lang="en-US" sz="1600" dirty="0">
                <a:latin typeface="Amnesty Trade Gothic" panose="020B0503040303020004" pitchFamily="34" charset="-18"/>
              </a:rPr>
              <a:t>“The fact that the convention (Convention on the Rights of Persons with Disabilities – CRPD) has not been accepted is what is preventing change. The most important thing is the view of the people. If people see that people with disabilities are pushing for the right to work, views change and with that conditions change.”</a:t>
            </a:r>
            <a:endParaRPr lang="sl-SI" sz="1600" dirty="0">
              <a:latin typeface="Amnesty Trade Gothic" panose="020B0503040303020004" pitchFamily="34" charset="-18"/>
            </a:endParaRPr>
          </a:p>
        </p:txBody>
      </p:sp>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2320" y="278750"/>
            <a:ext cx="1234120" cy="1587849"/>
          </a:xfrm>
          <a:prstGeom prst="rect">
            <a:avLst/>
          </a:prstGeom>
        </p:spPr>
      </p:pic>
      <p:pic>
        <p:nvPicPr>
          <p:cNvPr id="2" name="Slika 1"/>
          <p:cNvPicPr>
            <a:picLocks noChangeAspect="1"/>
          </p:cNvPicPr>
          <p:nvPr/>
        </p:nvPicPr>
        <p:blipFill>
          <a:blip r:embed="rId3"/>
          <a:stretch>
            <a:fillRect/>
          </a:stretch>
        </p:blipFill>
        <p:spPr>
          <a:xfrm>
            <a:off x="3491880" y="3051207"/>
            <a:ext cx="2721488" cy="3273273"/>
          </a:xfrm>
          <a:prstGeom prst="rect">
            <a:avLst/>
          </a:prstGeom>
        </p:spPr>
      </p:pic>
    </p:spTree>
    <p:extLst>
      <p:ext uri="{BB962C8B-B14F-4D97-AF65-F5344CB8AC3E}">
        <p14:creationId xmlns:p14="http://schemas.microsoft.com/office/powerpoint/2010/main" val="160310614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TextShape 1"/>
          <p:cNvSpPr txBox="1"/>
          <p:nvPr/>
        </p:nvSpPr>
        <p:spPr>
          <a:xfrm>
            <a:off x="457200" y="609480"/>
            <a:ext cx="8229240" cy="1142640"/>
          </a:xfrm>
          <a:prstGeom prst="rect">
            <a:avLst/>
          </a:prstGeom>
          <a:noFill/>
          <a:ln>
            <a:noFill/>
          </a:ln>
        </p:spPr>
        <p:txBody>
          <a:bodyPr lIns="0" anchor="ctr"/>
          <a:lstStyle/>
          <a:p>
            <a:r>
              <a:rPr lang="sl-SI" b="1" dirty="0" err="1" smtClean="0">
                <a:latin typeface="Amnesty Trade Gothic" panose="020B0503040303020004" pitchFamily="34" charset="-18"/>
              </a:rPr>
              <a:t>What</a:t>
            </a:r>
            <a:r>
              <a:rPr lang="sl-SI" b="1" dirty="0" smtClean="0">
                <a:latin typeface="Amnesty Trade Gothic" panose="020B0503040303020004" pitchFamily="34" charset="-18"/>
              </a:rPr>
              <a:t> is </a:t>
            </a:r>
            <a:r>
              <a:rPr lang="sl-SI" b="1" dirty="0" smtClean="0">
                <a:latin typeface="Amnesty Trade Gothic" panose="020B0503040303020004" pitchFamily="34" charset="-18"/>
              </a:rPr>
              <a:t>it </a:t>
            </a:r>
            <a:r>
              <a:rPr lang="sl-SI" b="1" dirty="0" err="1" smtClean="0">
                <a:latin typeface="Amnesty Trade Gothic" panose="020B0503040303020004" pitchFamily="34" charset="-18"/>
              </a:rPr>
              <a:t>about</a:t>
            </a:r>
            <a:r>
              <a:rPr lang="sl-SI" b="1" dirty="0" smtClean="0">
                <a:latin typeface="Amnesty Trade Gothic" panose="020B0503040303020004" pitchFamily="34" charset="-18"/>
              </a:rPr>
              <a:t>?</a:t>
            </a:r>
            <a:endParaRPr lang="sl-SI" dirty="0">
              <a:latin typeface="Amnesty Trade Gothic" panose="020B0503040303020004" pitchFamily="34" charset="-18"/>
            </a:endParaRPr>
          </a:p>
        </p:txBody>
      </p:sp>
      <p:sp>
        <p:nvSpPr>
          <p:cNvPr id="94" name="TextShape 2"/>
          <p:cNvSpPr txBox="1"/>
          <p:nvPr/>
        </p:nvSpPr>
        <p:spPr>
          <a:xfrm>
            <a:off x="457200" y="1934324"/>
            <a:ext cx="8229240" cy="4114440"/>
          </a:xfrm>
          <a:prstGeom prst="rect">
            <a:avLst/>
          </a:prstGeom>
          <a:noFill/>
          <a:ln>
            <a:noFill/>
          </a:ln>
        </p:spPr>
        <p:txBody>
          <a:bodyPr lIns="0"/>
          <a:lstStyle/>
          <a:p>
            <a:pPr marL="285750" indent="-285750">
              <a:buFont typeface="Arial" panose="020B0604020202020204" pitchFamily="34" charset="0"/>
              <a:buChar char="•"/>
            </a:pPr>
            <a:r>
              <a:rPr lang="sl-SI" dirty="0" err="1" smtClean="0">
                <a:latin typeface="Amnesty Trade Gothic" panose="020B0503040303020004" pitchFamily="34" charset="-18"/>
              </a:rPr>
              <a:t>Since</a:t>
            </a:r>
            <a:r>
              <a:rPr lang="en-US" dirty="0" smtClean="0">
                <a:latin typeface="Amnesty Trade Gothic" panose="020B0503040303020004" pitchFamily="34" charset="-18"/>
              </a:rPr>
              <a:t> 2006</a:t>
            </a:r>
            <a:r>
              <a:rPr lang="sl-SI" dirty="0" smtClean="0">
                <a:latin typeface="Amnesty Trade Gothic" panose="020B0503040303020004" pitchFamily="34" charset="-18"/>
              </a:rPr>
              <a:t> </a:t>
            </a:r>
            <a:r>
              <a:rPr lang="en-US" dirty="0" smtClean="0">
                <a:latin typeface="Amnesty Trade Gothic" panose="020B0503040303020004" pitchFamily="34" charset="-18"/>
              </a:rPr>
              <a:t>she </a:t>
            </a:r>
            <a:r>
              <a:rPr lang="en-US" dirty="0">
                <a:latin typeface="Amnesty Trade Gothic" panose="020B0503040303020004" pitchFamily="34" charset="-18"/>
              </a:rPr>
              <a:t>became an active and very vocal member of civil society in Kyrgyzstan, campaigning for equal access to health services, employment and transportation for women with disabilities. </a:t>
            </a:r>
          </a:p>
          <a:p>
            <a:pPr marL="285750" indent="-285750">
              <a:buFont typeface="Arial" panose="020B0604020202020204" pitchFamily="34" charset="0"/>
              <a:buChar char="•"/>
            </a:pPr>
            <a:endParaRPr lang="sl-SI" dirty="0" smtClean="0">
              <a:latin typeface="Amnesty Trade Gothic" panose="020B0503040303020004" pitchFamily="34" charset="-18"/>
            </a:endParaRPr>
          </a:p>
          <a:p>
            <a:pPr marL="285750" indent="-285750">
              <a:buFont typeface="Arial" panose="020B0604020202020204" pitchFamily="34" charset="0"/>
              <a:buChar char="•"/>
            </a:pPr>
            <a:r>
              <a:rPr lang="en-US" dirty="0" smtClean="0">
                <a:latin typeface="Amnesty Trade Gothic" panose="020B0503040303020004" pitchFamily="34" charset="-18"/>
              </a:rPr>
              <a:t>Getting </a:t>
            </a:r>
            <a:r>
              <a:rPr lang="en-US" dirty="0">
                <a:latin typeface="Amnesty Trade Gothic" panose="020B0503040303020004" pitchFamily="34" charset="-18"/>
              </a:rPr>
              <a:t>around, especially to work, is a big problem for </a:t>
            </a:r>
            <a:r>
              <a:rPr lang="en-US" dirty="0" smtClean="0">
                <a:latin typeface="Amnesty Trade Gothic" panose="020B0503040303020004" pitchFamily="34" charset="-18"/>
              </a:rPr>
              <a:t>persons </a:t>
            </a:r>
            <a:r>
              <a:rPr lang="en-US" dirty="0">
                <a:latin typeface="Amnesty Trade Gothic" panose="020B0503040303020004" pitchFamily="34" charset="-18"/>
              </a:rPr>
              <a:t>with disabilities in Kyrgyzstan due to the lack of accessible public transport. </a:t>
            </a:r>
          </a:p>
          <a:p>
            <a:endParaRPr lang="sl-SI" dirty="0">
              <a:latin typeface="Amnesty Trade Gothic" panose="020B0503040303020004" pitchFamily="34" charset="-18"/>
            </a:endParaRPr>
          </a:p>
          <a:p>
            <a:pPr marL="285750" indent="-285750">
              <a:buFont typeface="Arial" panose="020B0604020202020204" pitchFamily="34" charset="0"/>
              <a:buChar char="•"/>
            </a:pPr>
            <a:r>
              <a:rPr lang="en-US" dirty="0" err="1">
                <a:latin typeface="Amnesty Trade Gothic" panose="020B0503040303020004" pitchFamily="34" charset="-18"/>
              </a:rPr>
              <a:t>Gulzar</a:t>
            </a:r>
            <a:r>
              <a:rPr lang="en-US" dirty="0">
                <a:latin typeface="Amnesty Trade Gothic" panose="020B0503040303020004" pitchFamily="34" charset="-18"/>
              </a:rPr>
              <a:t> has said that heath care professionals do not treat women with disabilities with dignity and respect, which is also part of her feeling isolated and demeaned; she says they treat those with a disability as if “they have an incurable disease’’ and therefore “not deserving of treatment and care”. </a:t>
            </a:r>
          </a:p>
          <a:p>
            <a:pPr marL="285750" indent="-285750">
              <a:buFont typeface="Arial" panose="020B0604020202020204" pitchFamily="34" charset="0"/>
              <a:buChar char="•"/>
            </a:pPr>
            <a:endParaRPr lang="sl-SI" dirty="0" smtClean="0">
              <a:latin typeface="Amnesty Trade Gothic" panose="020B0503040303020004" pitchFamily="34" charset="-18"/>
            </a:endParaRPr>
          </a:p>
        </p:txBody>
      </p:sp>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0312" y="258946"/>
            <a:ext cx="1288555" cy="1657886"/>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extShape 1"/>
          <p:cNvSpPr txBox="1"/>
          <p:nvPr/>
        </p:nvSpPr>
        <p:spPr>
          <a:xfrm>
            <a:off x="457200" y="620688"/>
            <a:ext cx="8229240" cy="1142640"/>
          </a:xfrm>
          <a:prstGeom prst="rect">
            <a:avLst/>
          </a:prstGeom>
          <a:noFill/>
          <a:ln>
            <a:noFill/>
          </a:ln>
        </p:spPr>
        <p:txBody>
          <a:bodyPr lIns="0" anchor="ctr"/>
          <a:lstStyle/>
          <a:p>
            <a:r>
              <a:rPr lang="sl-SI" b="1" dirty="0">
                <a:latin typeface="Amnesty Trade Gothic" panose="020B0503040303020004" pitchFamily="34" charset="-18"/>
              </a:rPr>
              <a:t>GULZAR DUISHENOVA, KYRGYZ</a:t>
            </a:r>
            <a:endParaRPr lang="sl-SI" dirty="0">
              <a:latin typeface="Amnesty Trade Gothic" panose="020B0503040303020004" pitchFamily="34" charset="-18"/>
            </a:endParaRPr>
          </a:p>
        </p:txBody>
      </p:sp>
      <p:sp>
        <p:nvSpPr>
          <p:cNvPr id="96" name="TextShape 2"/>
          <p:cNvSpPr txBox="1"/>
          <p:nvPr/>
        </p:nvSpPr>
        <p:spPr>
          <a:xfrm>
            <a:off x="457200" y="1917000"/>
            <a:ext cx="8578800" cy="4392000"/>
          </a:xfrm>
          <a:prstGeom prst="rect">
            <a:avLst/>
          </a:prstGeom>
          <a:noFill/>
          <a:ln>
            <a:noFill/>
          </a:ln>
        </p:spPr>
        <p:txBody>
          <a:bodyPr lIns="0"/>
          <a:lstStyle/>
          <a:p>
            <a:r>
              <a:rPr lang="sl-SI" b="1" dirty="0" smtClean="0">
                <a:latin typeface="Amnesty Trade Gothic" panose="020B0503040303020004" pitchFamily="34" charset="-18"/>
              </a:rPr>
              <a:t>IMPORTANT</a:t>
            </a:r>
            <a:r>
              <a:rPr lang="sl-SI" b="1" dirty="0" smtClean="0">
                <a:latin typeface="Amnesty Trade Gothic" panose="020B0503040303020004" pitchFamily="34" charset="-18"/>
              </a:rPr>
              <a:t>: </a:t>
            </a:r>
            <a:r>
              <a:rPr lang="en-US" dirty="0" err="1">
                <a:latin typeface="Amnesty Trade Gothic" panose="020B0503040303020004" pitchFamily="34" charset="-18"/>
              </a:rPr>
              <a:t>Gulzar</a:t>
            </a:r>
            <a:r>
              <a:rPr lang="en-US" dirty="0">
                <a:latin typeface="Amnesty Trade Gothic" panose="020B0503040303020004" pitchFamily="34" charset="-18"/>
              </a:rPr>
              <a:t> has said she would prefer to receive solidarity emails. </a:t>
            </a:r>
            <a:endParaRPr lang="sl-SI" dirty="0">
              <a:latin typeface="Amnesty Trade Gothic" panose="020B0503040303020004" pitchFamily="34" charset="-18"/>
            </a:endParaRPr>
          </a:p>
          <a:p>
            <a:endParaRPr lang="sl-SI" dirty="0" smtClean="0"/>
          </a:p>
          <a:p>
            <a:endParaRPr lang="sl-SI" dirty="0"/>
          </a:p>
        </p:txBody>
      </p:sp>
      <p:pic>
        <p:nvPicPr>
          <p:cNvPr id="2" name="Slika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2320" y="313560"/>
            <a:ext cx="1234120" cy="1587848"/>
          </a:xfrm>
          <a:prstGeom prst="rect">
            <a:avLst/>
          </a:prstGeom>
        </p:spPr>
      </p:pic>
      <p:pic>
        <p:nvPicPr>
          <p:cNvPr id="3" name="Slika 2"/>
          <p:cNvPicPr>
            <a:picLocks noChangeAspect="1"/>
          </p:cNvPicPr>
          <p:nvPr/>
        </p:nvPicPr>
        <p:blipFill>
          <a:blip r:embed="rId3"/>
          <a:stretch>
            <a:fillRect/>
          </a:stretch>
        </p:blipFill>
        <p:spPr>
          <a:xfrm>
            <a:off x="2123728" y="2667892"/>
            <a:ext cx="5400647" cy="3590612"/>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268</TotalTime>
  <Words>210</Words>
  <Application>Microsoft Office PowerPoint</Application>
  <PresentationFormat>Diaprojekcija na zaslonu (4:3)</PresentationFormat>
  <Paragraphs>12</Paragraphs>
  <Slides>4</Slides>
  <Notes>0</Notes>
  <HiddenSlides>0</HiddenSlides>
  <MMClips>0</MMClips>
  <ScaleCrop>false</ScaleCrop>
  <HeadingPairs>
    <vt:vector size="6" baseType="variant">
      <vt:variant>
        <vt:lpstr>Uporabljene pisave</vt:lpstr>
      </vt:variant>
      <vt:variant>
        <vt:i4>8</vt:i4>
      </vt:variant>
      <vt:variant>
        <vt:lpstr>Tema</vt:lpstr>
      </vt:variant>
      <vt:variant>
        <vt:i4>2</vt:i4>
      </vt:variant>
      <vt:variant>
        <vt:lpstr>Naslovi diapozitivov</vt:lpstr>
      </vt:variant>
      <vt:variant>
        <vt:i4>4</vt:i4>
      </vt:variant>
    </vt:vector>
  </HeadingPairs>
  <TitlesOfParts>
    <vt:vector size="14" baseType="lpstr">
      <vt:lpstr>Amnesty Trade Gothic</vt:lpstr>
      <vt:lpstr>Arial</vt:lpstr>
      <vt:lpstr>Arial Narrow</vt:lpstr>
      <vt:lpstr>DejaVu Sans</vt:lpstr>
      <vt:lpstr>Geneva</vt:lpstr>
      <vt:lpstr>StarSymbol</vt:lpstr>
      <vt:lpstr>Times New Roman</vt:lpstr>
      <vt:lpstr>Wingdings</vt:lpstr>
      <vt:lpstr>Office Theme</vt:lpstr>
      <vt:lpstr>Office Theme</vt:lpstr>
      <vt:lpstr>PowerPointova predstavitev</vt:lpstr>
      <vt:lpstr>PowerPointova predstavitev</vt:lpstr>
      <vt:lpstr>PowerPointova predstavitev</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Simona Podobnikar</dc:creator>
  <cp:lastModifiedBy>Simona Podobnikar</cp:lastModifiedBy>
  <cp:revision>29</cp:revision>
  <dcterms:modified xsi:type="dcterms:W3CDTF">2018-11-21T08:15:18Z</dcterms:modified>
</cp:coreProperties>
</file>